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095" y="-61749"/>
            <a:ext cx="23834690" cy="13839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43" y="-249485"/>
            <a:ext cx="24097514" cy="13967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96" y="-82168"/>
            <a:ext cx="24097808" cy="13880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50" y="-294414"/>
            <a:ext cx="24096882" cy="13991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3539" y="14827"/>
            <a:ext cx="26191078" cy="1343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7536" y="232978"/>
            <a:ext cx="25619071" cy="1285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66" y="-59056"/>
            <a:ext cx="24308468" cy="14114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086" y="-72014"/>
            <a:ext cx="23870047" cy="13860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8735" y="53842"/>
            <a:ext cx="24961470" cy="13490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435" y="211987"/>
            <a:ext cx="24976870" cy="13382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076" y="227674"/>
            <a:ext cx="24460129" cy="13188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57" y="6595"/>
            <a:ext cx="23112913" cy="13702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